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61" r:id="rId5"/>
    <p:sldId id="262" r:id="rId6"/>
    <p:sldId id="263" r:id="rId7"/>
    <p:sldId id="259" r:id="rId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7A96E4DF-4ED9-42FE-9A02-A21C51A8AF43}">
          <p14:sldIdLst>
            <p14:sldId id="256"/>
            <p14:sldId id="260"/>
            <p14:sldId id="258"/>
            <p14:sldId id="261"/>
            <p14:sldId id="262"/>
            <p14:sldId id="263"/>
            <p14:sldId id="259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1" autoAdjust="0"/>
    <p:restoredTop sz="96353" autoAdjust="0"/>
  </p:normalViewPr>
  <p:slideViewPr>
    <p:cSldViewPr snapToGrid="0">
      <p:cViewPr varScale="1">
        <p:scale>
          <a:sx n="103" d="100"/>
          <a:sy n="103" d="100"/>
        </p:scale>
        <p:origin x="138" y="25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33DBB3B-9F09-44E8-9BE3-19A971B4768C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pPr latinLnBrk="1"/>
          <a:endParaRPr lang="ko-KR" altLang="en-US"/>
        </a:p>
      </dgm:t>
    </dgm:pt>
    <dgm:pt modelId="{6B4240A6-00EE-450A-B309-C48935AB21A9}">
      <dgm:prSet custT="1"/>
      <dgm:spPr/>
      <dgm:t>
        <a:bodyPr/>
        <a:lstStyle/>
        <a:p>
          <a:pPr latinLnBrk="1"/>
          <a:r>
            <a:rPr lang="ko-KR" altLang="en-US" sz="2400" dirty="0"/>
            <a:t>기능 </a:t>
          </a:r>
        </a:p>
      </dgm:t>
    </dgm:pt>
    <dgm:pt modelId="{D98BF6AB-1D69-45FA-8040-7C5114454122}" type="parTrans" cxnId="{BBEBB90E-2968-42BD-A7C3-36ADDDE6C36B}">
      <dgm:prSet/>
      <dgm:spPr/>
      <dgm:t>
        <a:bodyPr/>
        <a:lstStyle/>
        <a:p>
          <a:pPr latinLnBrk="1"/>
          <a:endParaRPr lang="ko-KR" altLang="en-US"/>
        </a:p>
      </dgm:t>
    </dgm:pt>
    <dgm:pt modelId="{558BDB79-8941-4DA7-B54D-4FC043224761}" type="sibTrans" cxnId="{BBEBB90E-2968-42BD-A7C3-36ADDDE6C36B}">
      <dgm:prSet/>
      <dgm:spPr/>
      <dgm:t>
        <a:bodyPr/>
        <a:lstStyle/>
        <a:p>
          <a:pPr latinLnBrk="1"/>
          <a:endParaRPr lang="ko-KR" altLang="en-US"/>
        </a:p>
      </dgm:t>
    </dgm:pt>
    <dgm:pt modelId="{A603D5F6-492C-4495-A94D-B9053A55892D}">
      <dgm:prSet/>
      <dgm:spPr/>
      <dgm:t>
        <a:bodyPr/>
        <a:lstStyle/>
        <a:p>
          <a:pPr latinLnBrk="1"/>
          <a:r>
            <a:rPr lang="ko-KR" dirty="0"/>
            <a:t>메모 삭제 및 내용 수정</a:t>
          </a:r>
        </a:p>
      </dgm:t>
    </dgm:pt>
    <dgm:pt modelId="{7BFA19F2-029D-434F-89AA-06474929584C}" type="parTrans" cxnId="{CC9D2EB2-9E3C-45C0-B6E5-A7A0DEF7E07A}">
      <dgm:prSet/>
      <dgm:spPr/>
      <dgm:t>
        <a:bodyPr/>
        <a:lstStyle/>
        <a:p>
          <a:pPr latinLnBrk="1"/>
          <a:endParaRPr lang="ko-KR" altLang="en-US"/>
        </a:p>
      </dgm:t>
    </dgm:pt>
    <dgm:pt modelId="{D0574CF7-8014-4D81-A60A-CB03BC1C8E5A}" type="sibTrans" cxnId="{CC9D2EB2-9E3C-45C0-B6E5-A7A0DEF7E07A}">
      <dgm:prSet/>
      <dgm:spPr/>
      <dgm:t>
        <a:bodyPr/>
        <a:lstStyle/>
        <a:p>
          <a:pPr latinLnBrk="1"/>
          <a:endParaRPr lang="ko-KR" altLang="en-US"/>
        </a:p>
      </dgm:t>
    </dgm:pt>
    <dgm:pt modelId="{5C3D1DF4-3C4E-45FB-9C80-B95A9BA4B2FF}">
      <dgm:prSet/>
      <dgm:spPr/>
      <dgm:t>
        <a:bodyPr/>
        <a:lstStyle/>
        <a:p>
          <a:pPr latinLnBrk="1"/>
          <a:r>
            <a:rPr lang="ko-KR" dirty="0"/>
            <a:t>선택한 중요도에 해당하는 메모를 보여주거나 중요도가 높거나 낮은 순으로 정렬</a:t>
          </a:r>
        </a:p>
      </dgm:t>
    </dgm:pt>
    <dgm:pt modelId="{1E7B9D8D-3250-4C14-9B69-72B68FF15FFD}" type="parTrans" cxnId="{067731B2-B80F-43F1-B992-9A0A7D50245B}">
      <dgm:prSet/>
      <dgm:spPr/>
      <dgm:t>
        <a:bodyPr/>
        <a:lstStyle/>
        <a:p>
          <a:pPr latinLnBrk="1"/>
          <a:endParaRPr lang="ko-KR" altLang="en-US"/>
        </a:p>
      </dgm:t>
    </dgm:pt>
    <dgm:pt modelId="{E4B25871-2CB3-4324-A6E8-5E23854A4F85}" type="sibTrans" cxnId="{067731B2-B80F-43F1-B992-9A0A7D50245B}">
      <dgm:prSet/>
      <dgm:spPr/>
      <dgm:t>
        <a:bodyPr/>
        <a:lstStyle/>
        <a:p>
          <a:pPr latinLnBrk="1"/>
          <a:endParaRPr lang="ko-KR" altLang="en-US"/>
        </a:p>
      </dgm:t>
    </dgm:pt>
    <dgm:pt modelId="{EBD209C8-7A0A-4FE9-A79B-4E68C3521495}">
      <dgm:prSet/>
      <dgm:spPr/>
      <dgm:t>
        <a:bodyPr/>
        <a:lstStyle/>
        <a:p>
          <a:pPr latinLnBrk="1"/>
          <a:r>
            <a:rPr lang="ko-KR" dirty="0"/>
            <a:t>모든 정렬필터에서도 메모 생성</a:t>
          </a:r>
          <a:r>
            <a:rPr lang="en-US" dirty="0"/>
            <a:t>,</a:t>
          </a:r>
          <a:r>
            <a:rPr lang="ko-KR" dirty="0"/>
            <a:t>수정</a:t>
          </a:r>
          <a:r>
            <a:rPr lang="en-US" dirty="0"/>
            <a:t>,</a:t>
          </a:r>
          <a:r>
            <a:rPr lang="ko-KR" dirty="0"/>
            <a:t>삭제 가능</a:t>
          </a:r>
          <a:r>
            <a:rPr lang="en-US" dirty="0"/>
            <a:t>(</a:t>
          </a:r>
          <a:r>
            <a:rPr lang="ko-KR" dirty="0"/>
            <a:t>정렬 상태 유지</a:t>
          </a:r>
          <a:r>
            <a:rPr lang="en-US" dirty="0"/>
            <a:t>)</a:t>
          </a:r>
          <a:endParaRPr lang="ko-KR" dirty="0"/>
        </a:p>
      </dgm:t>
    </dgm:pt>
    <dgm:pt modelId="{BA0C7758-43F5-4E26-A0FF-38EBFAF0992B}" type="parTrans" cxnId="{3D6DCF12-14AE-4A42-86E1-7AC1D01F3B04}">
      <dgm:prSet/>
      <dgm:spPr/>
      <dgm:t>
        <a:bodyPr/>
        <a:lstStyle/>
        <a:p>
          <a:pPr latinLnBrk="1"/>
          <a:endParaRPr lang="ko-KR" altLang="en-US"/>
        </a:p>
      </dgm:t>
    </dgm:pt>
    <dgm:pt modelId="{46B7FAA0-0CDB-4A73-AF6F-7F592B68C14A}" type="sibTrans" cxnId="{3D6DCF12-14AE-4A42-86E1-7AC1D01F3B04}">
      <dgm:prSet/>
      <dgm:spPr/>
      <dgm:t>
        <a:bodyPr/>
        <a:lstStyle/>
        <a:p>
          <a:pPr latinLnBrk="1"/>
          <a:endParaRPr lang="ko-KR" altLang="en-US"/>
        </a:p>
      </dgm:t>
    </dgm:pt>
    <dgm:pt modelId="{EAD74B48-EB5A-40DC-99C3-38B4C109AD2A}">
      <dgm:prSet/>
      <dgm:spPr/>
      <dgm:t>
        <a:bodyPr/>
        <a:lstStyle/>
        <a:p>
          <a:pPr latinLnBrk="1"/>
          <a:r>
            <a:rPr lang="ko-KR" dirty="0"/>
            <a:t>메모생성 및 중요도 선택 저장</a:t>
          </a:r>
        </a:p>
      </dgm:t>
    </dgm:pt>
    <dgm:pt modelId="{DBC5272A-8847-4E30-AB5F-A48A878CB835}" type="sibTrans" cxnId="{A00BB00A-8181-4C82-9548-E1544EC57F5A}">
      <dgm:prSet/>
      <dgm:spPr/>
      <dgm:t>
        <a:bodyPr/>
        <a:lstStyle/>
        <a:p>
          <a:pPr latinLnBrk="1"/>
          <a:endParaRPr lang="ko-KR" altLang="en-US"/>
        </a:p>
      </dgm:t>
    </dgm:pt>
    <dgm:pt modelId="{C651C4A4-5B77-4524-BE42-C025C68E5916}" type="parTrans" cxnId="{A00BB00A-8181-4C82-9548-E1544EC57F5A}">
      <dgm:prSet/>
      <dgm:spPr/>
      <dgm:t>
        <a:bodyPr/>
        <a:lstStyle/>
        <a:p>
          <a:pPr latinLnBrk="1"/>
          <a:endParaRPr lang="ko-KR" altLang="en-US"/>
        </a:p>
      </dgm:t>
    </dgm:pt>
    <dgm:pt modelId="{4BB58ADD-AC3B-4787-88AD-A5EB3CBA00D0}" type="pres">
      <dgm:prSet presAssocID="{533DBB3B-9F09-44E8-9BE3-19A971B4768C}" presName="vert0" presStyleCnt="0">
        <dgm:presLayoutVars>
          <dgm:dir/>
          <dgm:animOne val="branch"/>
          <dgm:animLvl val="lvl"/>
        </dgm:presLayoutVars>
      </dgm:prSet>
      <dgm:spPr/>
    </dgm:pt>
    <dgm:pt modelId="{6B7D879D-7D3B-4945-86A7-A18BA8EF48FB}" type="pres">
      <dgm:prSet presAssocID="{6B4240A6-00EE-450A-B309-C48935AB21A9}" presName="thickLine" presStyleLbl="alignNode1" presStyleIdx="0" presStyleCnt="5"/>
      <dgm:spPr/>
    </dgm:pt>
    <dgm:pt modelId="{C6CBA763-6087-4DA6-8D66-A6F770C59EFB}" type="pres">
      <dgm:prSet presAssocID="{6B4240A6-00EE-450A-B309-C48935AB21A9}" presName="horz1" presStyleCnt="0"/>
      <dgm:spPr/>
    </dgm:pt>
    <dgm:pt modelId="{FB40A7A0-0E77-4C19-A968-B49FB1099109}" type="pres">
      <dgm:prSet presAssocID="{6B4240A6-00EE-450A-B309-C48935AB21A9}" presName="tx1" presStyleLbl="revTx" presStyleIdx="0" presStyleCnt="5"/>
      <dgm:spPr/>
    </dgm:pt>
    <dgm:pt modelId="{AF84E380-05E1-412D-8CB9-0CDE99050932}" type="pres">
      <dgm:prSet presAssocID="{6B4240A6-00EE-450A-B309-C48935AB21A9}" presName="vert1" presStyleCnt="0"/>
      <dgm:spPr/>
    </dgm:pt>
    <dgm:pt modelId="{254B76AD-2FD1-44E7-AD72-1DD42400ABCA}" type="pres">
      <dgm:prSet presAssocID="{EAD74B48-EB5A-40DC-99C3-38B4C109AD2A}" presName="thickLine" presStyleLbl="alignNode1" presStyleIdx="1" presStyleCnt="5"/>
      <dgm:spPr/>
    </dgm:pt>
    <dgm:pt modelId="{8B5C6D7C-73E5-49E8-83AB-9F06D4E96AC5}" type="pres">
      <dgm:prSet presAssocID="{EAD74B48-EB5A-40DC-99C3-38B4C109AD2A}" presName="horz1" presStyleCnt="0"/>
      <dgm:spPr/>
    </dgm:pt>
    <dgm:pt modelId="{A6FE8C0C-EF7F-4049-956A-E62ACB1B9A4F}" type="pres">
      <dgm:prSet presAssocID="{EAD74B48-EB5A-40DC-99C3-38B4C109AD2A}" presName="tx1" presStyleLbl="revTx" presStyleIdx="1" presStyleCnt="5"/>
      <dgm:spPr/>
    </dgm:pt>
    <dgm:pt modelId="{DD8E2D8E-F853-4A1F-86DD-5FC3A998DA7A}" type="pres">
      <dgm:prSet presAssocID="{EAD74B48-EB5A-40DC-99C3-38B4C109AD2A}" presName="vert1" presStyleCnt="0"/>
      <dgm:spPr/>
    </dgm:pt>
    <dgm:pt modelId="{EE1ACDE7-D5D8-4F85-878D-27118011E591}" type="pres">
      <dgm:prSet presAssocID="{A603D5F6-492C-4495-A94D-B9053A55892D}" presName="thickLine" presStyleLbl="alignNode1" presStyleIdx="2" presStyleCnt="5"/>
      <dgm:spPr/>
    </dgm:pt>
    <dgm:pt modelId="{B7C6A106-E092-4F1F-90C1-96EC4E5913CE}" type="pres">
      <dgm:prSet presAssocID="{A603D5F6-492C-4495-A94D-B9053A55892D}" presName="horz1" presStyleCnt="0"/>
      <dgm:spPr/>
    </dgm:pt>
    <dgm:pt modelId="{698F49FE-A5E8-45BE-9E8C-6EA78F1A07B7}" type="pres">
      <dgm:prSet presAssocID="{A603D5F6-492C-4495-A94D-B9053A55892D}" presName="tx1" presStyleLbl="revTx" presStyleIdx="2" presStyleCnt="5"/>
      <dgm:spPr/>
    </dgm:pt>
    <dgm:pt modelId="{337E4C47-3DFB-4725-85A2-B7FFECE01DF7}" type="pres">
      <dgm:prSet presAssocID="{A603D5F6-492C-4495-A94D-B9053A55892D}" presName="vert1" presStyleCnt="0"/>
      <dgm:spPr/>
    </dgm:pt>
    <dgm:pt modelId="{E6D1C3FA-5296-4085-8F0E-AB77250EC8D8}" type="pres">
      <dgm:prSet presAssocID="{5C3D1DF4-3C4E-45FB-9C80-B95A9BA4B2FF}" presName="thickLine" presStyleLbl="alignNode1" presStyleIdx="3" presStyleCnt="5"/>
      <dgm:spPr/>
    </dgm:pt>
    <dgm:pt modelId="{C3FAC7C2-B29F-44EF-936C-4340FCCC90D0}" type="pres">
      <dgm:prSet presAssocID="{5C3D1DF4-3C4E-45FB-9C80-B95A9BA4B2FF}" presName="horz1" presStyleCnt="0"/>
      <dgm:spPr/>
    </dgm:pt>
    <dgm:pt modelId="{53FCC4B3-43F8-49CC-AD7E-6F572160224B}" type="pres">
      <dgm:prSet presAssocID="{5C3D1DF4-3C4E-45FB-9C80-B95A9BA4B2FF}" presName="tx1" presStyleLbl="revTx" presStyleIdx="3" presStyleCnt="5"/>
      <dgm:spPr/>
    </dgm:pt>
    <dgm:pt modelId="{F51AB6B3-BBE3-49E2-A9DA-E00AA6BA5150}" type="pres">
      <dgm:prSet presAssocID="{5C3D1DF4-3C4E-45FB-9C80-B95A9BA4B2FF}" presName="vert1" presStyleCnt="0"/>
      <dgm:spPr/>
    </dgm:pt>
    <dgm:pt modelId="{49F37426-137A-4EC4-B3FB-A7ED315F1113}" type="pres">
      <dgm:prSet presAssocID="{EBD209C8-7A0A-4FE9-A79B-4E68C3521495}" presName="thickLine" presStyleLbl="alignNode1" presStyleIdx="4" presStyleCnt="5"/>
      <dgm:spPr/>
    </dgm:pt>
    <dgm:pt modelId="{6D99C2FE-0AC7-4713-AD83-948098DFAED2}" type="pres">
      <dgm:prSet presAssocID="{EBD209C8-7A0A-4FE9-A79B-4E68C3521495}" presName="horz1" presStyleCnt="0"/>
      <dgm:spPr/>
    </dgm:pt>
    <dgm:pt modelId="{7233ABE9-8007-4F7E-A7B5-752DC427285A}" type="pres">
      <dgm:prSet presAssocID="{EBD209C8-7A0A-4FE9-A79B-4E68C3521495}" presName="tx1" presStyleLbl="revTx" presStyleIdx="4" presStyleCnt="5"/>
      <dgm:spPr/>
    </dgm:pt>
    <dgm:pt modelId="{680AE9A4-E9A7-4D68-B8EE-7C7A61E1A578}" type="pres">
      <dgm:prSet presAssocID="{EBD209C8-7A0A-4FE9-A79B-4E68C3521495}" presName="vert1" presStyleCnt="0"/>
      <dgm:spPr/>
    </dgm:pt>
  </dgm:ptLst>
  <dgm:cxnLst>
    <dgm:cxn modelId="{A00BB00A-8181-4C82-9548-E1544EC57F5A}" srcId="{533DBB3B-9F09-44E8-9BE3-19A971B4768C}" destId="{EAD74B48-EB5A-40DC-99C3-38B4C109AD2A}" srcOrd="1" destOrd="0" parTransId="{C651C4A4-5B77-4524-BE42-C025C68E5916}" sibTransId="{DBC5272A-8847-4E30-AB5F-A48A878CB835}"/>
    <dgm:cxn modelId="{BBEBB90E-2968-42BD-A7C3-36ADDDE6C36B}" srcId="{533DBB3B-9F09-44E8-9BE3-19A971B4768C}" destId="{6B4240A6-00EE-450A-B309-C48935AB21A9}" srcOrd="0" destOrd="0" parTransId="{D98BF6AB-1D69-45FA-8040-7C5114454122}" sibTransId="{558BDB79-8941-4DA7-B54D-4FC043224761}"/>
    <dgm:cxn modelId="{3D6DCF12-14AE-4A42-86E1-7AC1D01F3B04}" srcId="{533DBB3B-9F09-44E8-9BE3-19A971B4768C}" destId="{EBD209C8-7A0A-4FE9-A79B-4E68C3521495}" srcOrd="4" destOrd="0" parTransId="{BA0C7758-43F5-4E26-A0FF-38EBFAF0992B}" sibTransId="{46B7FAA0-0CDB-4A73-AF6F-7F592B68C14A}"/>
    <dgm:cxn modelId="{D46EA542-54EC-463A-A1E6-58C9ABB6AB6D}" type="presOf" srcId="{EBD209C8-7A0A-4FE9-A79B-4E68C3521495}" destId="{7233ABE9-8007-4F7E-A7B5-752DC427285A}" srcOrd="0" destOrd="0" presId="urn:microsoft.com/office/officeart/2008/layout/LinedList"/>
    <dgm:cxn modelId="{7872956C-D603-4B1C-B5B7-8D4E5A31F9EA}" type="presOf" srcId="{533DBB3B-9F09-44E8-9BE3-19A971B4768C}" destId="{4BB58ADD-AC3B-4787-88AD-A5EB3CBA00D0}" srcOrd="0" destOrd="0" presId="urn:microsoft.com/office/officeart/2008/layout/LinedList"/>
    <dgm:cxn modelId="{CC9D2EB2-9E3C-45C0-B6E5-A7A0DEF7E07A}" srcId="{533DBB3B-9F09-44E8-9BE3-19A971B4768C}" destId="{A603D5F6-492C-4495-A94D-B9053A55892D}" srcOrd="2" destOrd="0" parTransId="{7BFA19F2-029D-434F-89AA-06474929584C}" sibTransId="{D0574CF7-8014-4D81-A60A-CB03BC1C8E5A}"/>
    <dgm:cxn modelId="{067731B2-B80F-43F1-B992-9A0A7D50245B}" srcId="{533DBB3B-9F09-44E8-9BE3-19A971B4768C}" destId="{5C3D1DF4-3C4E-45FB-9C80-B95A9BA4B2FF}" srcOrd="3" destOrd="0" parTransId="{1E7B9D8D-3250-4C14-9B69-72B68FF15FFD}" sibTransId="{E4B25871-2CB3-4324-A6E8-5E23854A4F85}"/>
    <dgm:cxn modelId="{A08028D8-86FD-4984-AEF6-ADB78C170720}" type="presOf" srcId="{EAD74B48-EB5A-40DC-99C3-38B4C109AD2A}" destId="{A6FE8C0C-EF7F-4049-956A-E62ACB1B9A4F}" srcOrd="0" destOrd="0" presId="urn:microsoft.com/office/officeart/2008/layout/LinedList"/>
    <dgm:cxn modelId="{88B960FA-4DA7-4A92-9715-0D7E80287CC2}" type="presOf" srcId="{A603D5F6-492C-4495-A94D-B9053A55892D}" destId="{698F49FE-A5E8-45BE-9E8C-6EA78F1A07B7}" srcOrd="0" destOrd="0" presId="urn:microsoft.com/office/officeart/2008/layout/LinedList"/>
    <dgm:cxn modelId="{B7A91EFB-1F23-4A82-9872-0A9F3A90840E}" type="presOf" srcId="{5C3D1DF4-3C4E-45FB-9C80-B95A9BA4B2FF}" destId="{53FCC4B3-43F8-49CC-AD7E-6F572160224B}" srcOrd="0" destOrd="0" presId="urn:microsoft.com/office/officeart/2008/layout/LinedList"/>
    <dgm:cxn modelId="{7A0A41FF-788A-4D9E-83CA-364A78F73D40}" type="presOf" srcId="{6B4240A6-00EE-450A-B309-C48935AB21A9}" destId="{FB40A7A0-0E77-4C19-A968-B49FB1099109}" srcOrd="0" destOrd="0" presId="urn:microsoft.com/office/officeart/2008/layout/LinedList"/>
    <dgm:cxn modelId="{AF5E0949-A3C0-41F5-B5BE-2ED1659F6133}" type="presParOf" srcId="{4BB58ADD-AC3B-4787-88AD-A5EB3CBA00D0}" destId="{6B7D879D-7D3B-4945-86A7-A18BA8EF48FB}" srcOrd="0" destOrd="0" presId="urn:microsoft.com/office/officeart/2008/layout/LinedList"/>
    <dgm:cxn modelId="{01C32457-4988-452D-86D4-BAC56D016BF4}" type="presParOf" srcId="{4BB58ADD-AC3B-4787-88AD-A5EB3CBA00D0}" destId="{C6CBA763-6087-4DA6-8D66-A6F770C59EFB}" srcOrd="1" destOrd="0" presId="urn:microsoft.com/office/officeart/2008/layout/LinedList"/>
    <dgm:cxn modelId="{463B48F1-572B-4020-98B5-49A00CF56470}" type="presParOf" srcId="{C6CBA763-6087-4DA6-8D66-A6F770C59EFB}" destId="{FB40A7A0-0E77-4C19-A968-B49FB1099109}" srcOrd="0" destOrd="0" presId="urn:microsoft.com/office/officeart/2008/layout/LinedList"/>
    <dgm:cxn modelId="{7F11D548-816A-49A7-A771-BCF50C46B957}" type="presParOf" srcId="{C6CBA763-6087-4DA6-8D66-A6F770C59EFB}" destId="{AF84E380-05E1-412D-8CB9-0CDE99050932}" srcOrd="1" destOrd="0" presId="urn:microsoft.com/office/officeart/2008/layout/LinedList"/>
    <dgm:cxn modelId="{7FD3AAE7-4ACF-4361-A0D7-81B67F1EBAAE}" type="presParOf" srcId="{4BB58ADD-AC3B-4787-88AD-A5EB3CBA00D0}" destId="{254B76AD-2FD1-44E7-AD72-1DD42400ABCA}" srcOrd="2" destOrd="0" presId="urn:microsoft.com/office/officeart/2008/layout/LinedList"/>
    <dgm:cxn modelId="{81BB7E38-3C46-4BBD-A018-737942E89252}" type="presParOf" srcId="{4BB58ADD-AC3B-4787-88AD-A5EB3CBA00D0}" destId="{8B5C6D7C-73E5-49E8-83AB-9F06D4E96AC5}" srcOrd="3" destOrd="0" presId="urn:microsoft.com/office/officeart/2008/layout/LinedList"/>
    <dgm:cxn modelId="{272B6DF5-0516-4F90-8188-37F78E5643CA}" type="presParOf" srcId="{8B5C6D7C-73E5-49E8-83AB-9F06D4E96AC5}" destId="{A6FE8C0C-EF7F-4049-956A-E62ACB1B9A4F}" srcOrd="0" destOrd="0" presId="urn:microsoft.com/office/officeart/2008/layout/LinedList"/>
    <dgm:cxn modelId="{18BC1579-9D16-4F27-B664-0F440410709B}" type="presParOf" srcId="{8B5C6D7C-73E5-49E8-83AB-9F06D4E96AC5}" destId="{DD8E2D8E-F853-4A1F-86DD-5FC3A998DA7A}" srcOrd="1" destOrd="0" presId="urn:microsoft.com/office/officeart/2008/layout/LinedList"/>
    <dgm:cxn modelId="{7823DD9D-69B9-473E-A3C5-9250D8A0674A}" type="presParOf" srcId="{4BB58ADD-AC3B-4787-88AD-A5EB3CBA00D0}" destId="{EE1ACDE7-D5D8-4F85-878D-27118011E591}" srcOrd="4" destOrd="0" presId="urn:microsoft.com/office/officeart/2008/layout/LinedList"/>
    <dgm:cxn modelId="{AEC32EA4-7E67-4DDF-8723-AFF9DFECE463}" type="presParOf" srcId="{4BB58ADD-AC3B-4787-88AD-A5EB3CBA00D0}" destId="{B7C6A106-E092-4F1F-90C1-96EC4E5913CE}" srcOrd="5" destOrd="0" presId="urn:microsoft.com/office/officeart/2008/layout/LinedList"/>
    <dgm:cxn modelId="{8665C871-DFE4-45B9-9695-0F82981931D6}" type="presParOf" srcId="{B7C6A106-E092-4F1F-90C1-96EC4E5913CE}" destId="{698F49FE-A5E8-45BE-9E8C-6EA78F1A07B7}" srcOrd="0" destOrd="0" presId="urn:microsoft.com/office/officeart/2008/layout/LinedList"/>
    <dgm:cxn modelId="{63596CAB-16A3-431C-8E6D-1933D25332C3}" type="presParOf" srcId="{B7C6A106-E092-4F1F-90C1-96EC4E5913CE}" destId="{337E4C47-3DFB-4725-85A2-B7FFECE01DF7}" srcOrd="1" destOrd="0" presId="urn:microsoft.com/office/officeart/2008/layout/LinedList"/>
    <dgm:cxn modelId="{DADE4318-5605-4C4D-929D-F9FBB1C21254}" type="presParOf" srcId="{4BB58ADD-AC3B-4787-88AD-A5EB3CBA00D0}" destId="{E6D1C3FA-5296-4085-8F0E-AB77250EC8D8}" srcOrd="6" destOrd="0" presId="urn:microsoft.com/office/officeart/2008/layout/LinedList"/>
    <dgm:cxn modelId="{9DE7118E-A8B6-4FF3-8AE9-9CB349733E40}" type="presParOf" srcId="{4BB58ADD-AC3B-4787-88AD-A5EB3CBA00D0}" destId="{C3FAC7C2-B29F-44EF-936C-4340FCCC90D0}" srcOrd="7" destOrd="0" presId="urn:microsoft.com/office/officeart/2008/layout/LinedList"/>
    <dgm:cxn modelId="{8976A7C7-9D96-4302-BCCA-F29B6360B6D5}" type="presParOf" srcId="{C3FAC7C2-B29F-44EF-936C-4340FCCC90D0}" destId="{53FCC4B3-43F8-49CC-AD7E-6F572160224B}" srcOrd="0" destOrd="0" presId="urn:microsoft.com/office/officeart/2008/layout/LinedList"/>
    <dgm:cxn modelId="{77D6373E-D2AB-4E30-B2C1-8274AB83E5FB}" type="presParOf" srcId="{C3FAC7C2-B29F-44EF-936C-4340FCCC90D0}" destId="{F51AB6B3-BBE3-49E2-A9DA-E00AA6BA5150}" srcOrd="1" destOrd="0" presId="urn:microsoft.com/office/officeart/2008/layout/LinedList"/>
    <dgm:cxn modelId="{FD696BB1-D4B3-4444-82AD-CAC304BBC65F}" type="presParOf" srcId="{4BB58ADD-AC3B-4787-88AD-A5EB3CBA00D0}" destId="{49F37426-137A-4EC4-B3FB-A7ED315F1113}" srcOrd="8" destOrd="0" presId="urn:microsoft.com/office/officeart/2008/layout/LinedList"/>
    <dgm:cxn modelId="{B37F0FED-97EC-4C00-831B-F5C3F2788F68}" type="presParOf" srcId="{4BB58ADD-AC3B-4787-88AD-A5EB3CBA00D0}" destId="{6D99C2FE-0AC7-4713-AD83-948098DFAED2}" srcOrd="9" destOrd="0" presId="urn:microsoft.com/office/officeart/2008/layout/LinedList"/>
    <dgm:cxn modelId="{FA7EC9F4-94D0-486D-8EB3-BD1E8176565A}" type="presParOf" srcId="{6D99C2FE-0AC7-4713-AD83-948098DFAED2}" destId="{7233ABE9-8007-4F7E-A7B5-752DC427285A}" srcOrd="0" destOrd="0" presId="urn:microsoft.com/office/officeart/2008/layout/LinedList"/>
    <dgm:cxn modelId="{0B9399ED-571B-4886-9A85-B0C7447EA217}" type="presParOf" srcId="{6D99C2FE-0AC7-4713-AD83-948098DFAED2}" destId="{680AE9A4-E9A7-4D68-B8EE-7C7A61E1A578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7D879D-7D3B-4945-86A7-A18BA8EF48FB}">
      <dsp:nvSpPr>
        <dsp:cNvPr id="0" name=""/>
        <dsp:cNvSpPr/>
      </dsp:nvSpPr>
      <dsp:spPr>
        <a:xfrm>
          <a:off x="0" y="456"/>
          <a:ext cx="46904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B40A7A0-0E77-4C19-A968-B49FB1099109}">
      <dsp:nvSpPr>
        <dsp:cNvPr id="0" name=""/>
        <dsp:cNvSpPr/>
      </dsp:nvSpPr>
      <dsp:spPr>
        <a:xfrm>
          <a:off x="0" y="456"/>
          <a:ext cx="4690480" cy="7471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altLang="en-US" sz="2400" kern="1200" dirty="0"/>
            <a:t>기능 </a:t>
          </a:r>
        </a:p>
      </dsp:txBody>
      <dsp:txXfrm>
        <a:off x="0" y="456"/>
        <a:ext cx="4690480" cy="747199"/>
      </dsp:txXfrm>
    </dsp:sp>
    <dsp:sp modelId="{254B76AD-2FD1-44E7-AD72-1DD42400ABCA}">
      <dsp:nvSpPr>
        <dsp:cNvPr id="0" name=""/>
        <dsp:cNvSpPr/>
      </dsp:nvSpPr>
      <dsp:spPr>
        <a:xfrm>
          <a:off x="0" y="747655"/>
          <a:ext cx="46904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FE8C0C-EF7F-4049-956A-E62ACB1B9A4F}">
      <dsp:nvSpPr>
        <dsp:cNvPr id="0" name=""/>
        <dsp:cNvSpPr/>
      </dsp:nvSpPr>
      <dsp:spPr>
        <a:xfrm>
          <a:off x="0" y="747655"/>
          <a:ext cx="4690480" cy="7471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500" kern="1200" dirty="0"/>
            <a:t>메모생성 및 중요도 선택 저장</a:t>
          </a:r>
        </a:p>
      </dsp:txBody>
      <dsp:txXfrm>
        <a:off x="0" y="747655"/>
        <a:ext cx="4690480" cy="747199"/>
      </dsp:txXfrm>
    </dsp:sp>
    <dsp:sp modelId="{EE1ACDE7-D5D8-4F85-878D-27118011E591}">
      <dsp:nvSpPr>
        <dsp:cNvPr id="0" name=""/>
        <dsp:cNvSpPr/>
      </dsp:nvSpPr>
      <dsp:spPr>
        <a:xfrm>
          <a:off x="0" y="1494855"/>
          <a:ext cx="46904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F49FE-A5E8-45BE-9E8C-6EA78F1A07B7}">
      <dsp:nvSpPr>
        <dsp:cNvPr id="0" name=""/>
        <dsp:cNvSpPr/>
      </dsp:nvSpPr>
      <dsp:spPr>
        <a:xfrm>
          <a:off x="0" y="1494855"/>
          <a:ext cx="4690480" cy="7471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500" kern="1200" dirty="0"/>
            <a:t>메모 삭제 및 내용 수정</a:t>
          </a:r>
        </a:p>
      </dsp:txBody>
      <dsp:txXfrm>
        <a:off x="0" y="1494855"/>
        <a:ext cx="4690480" cy="747199"/>
      </dsp:txXfrm>
    </dsp:sp>
    <dsp:sp modelId="{E6D1C3FA-5296-4085-8F0E-AB77250EC8D8}">
      <dsp:nvSpPr>
        <dsp:cNvPr id="0" name=""/>
        <dsp:cNvSpPr/>
      </dsp:nvSpPr>
      <dsp:spPr>
        <a:xfrm>
          <a:off x="0" y="2242054"/>
          <a:ext cx="46904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3FCC4B3-43F8-49CC-AD7E-6F572160224B}">
      <dsp:nvSpPr>
        <dsp:cNvPr id="0" name=""/>
        <dsp:cNvSpPr/>
      </dsp:nvSpPr>
      <dsp:spPr>
        <a:xfrm>
          <a:off x="0" y="2242054"/>
          <a:ext cx="4690480" cy="7471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500" kern="1200" dirty="0"/>
            <a:t>선택한 중요도에 해당하는 메모를 보여주거나 중요도가 높거나 낮은 순으로 정렬</a:t>
          </a:r>
        </a:p>
      </dsp:txBody>
      <dsp:txXfrm>
        <a:off x="0" y="2242054"/>
        <a:ext cx="4690480" cy="747199"/>
      </dsp:txXfrm>
    </dsp:sp>
    <dsp:sp modelId="{49F37426-137A-4EC4-B3FB-A7ED315F1113}">
      <dsp:nvSpPr>
        <dsp:cNvPr id="0" name=""/>
        <dsp:cNvSpPr/>
      </dsp:nvSpPr>
      <dsp:spPr>
        <a:xfrm>
          <a:off x="0" y="2989254"/>
          <a:ext cx="469048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33ABE9-8007-4F7E-A7B5-752DC427285A}">
      <dsp:nvSpPr>
        <dsp:cNvPr id="0" name=""/>
        <dsp:cNvSpPr/>
      </dsp:nvSpPr>
      <dsp:spPr>
        <a:xfrm>
          <a:off x="0" y="2989254"/>
          <a:ext cx="4690480" cy="7471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t" anchorCtr="0">
          <a:noAutofit/>
        </a:bodyPr>
        <a:lstStyle/>
        <a:p>
          <a:pPr marL="0" lvl="0" indent="0" algn="l" defTabSz="666750" latinLnBrk="1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ko-KR" sz="1500" kern="1200" dirty="0"/>
            <a:t>모든 정렬필터에서도 메모 생성</a:t>
          </a:r>
          <a:r>
            <a:rPr lang="en-US" sz="1500" kern="1200" dirty="0"/>
            <a:t>,</a:t>
          </a:r>
          <a:r>
            <a:rPr lang="ko-KR" sz="1500" kern="1200" dirty="0"/>
            <a:t>수정</a:t>
          </a:r>
          <a:r>
            <a:rPr lang="en-US" sz="1500" kern="1200" dirty="0"/>
            <a:t>,</a:t>
          </a:r>
          <a:r>
            <a:rPr lang="ko-KR" sz="1500" kern="1200" dirty="0"/>
            <a:t>삭제 가능</a:t>
          </a:r>
          <a:r>
            <a:rPr lang="en-US" sz="1500" kern="1200" dirty="0"/>
            <a:t>(</a:t>
          </a:r>
          <a:r>
            <a:rPr lang="ko-KR" sz="1500" kern="1200" dirty="0"/>
            <a:t>정렬 상태 유지</a:t>
          </a:r>
          <a:r>
            <a:rPr lang="en-US" sz="1500" kern="1200" dirty="0"/>
            <a:t>)</a:t>
          </a:r>
          <a:endParaRPr lang="ko-KR" sz="1500" kern="1200" dirty="0"/>
        </a:p>
      </dsp:txBody>
      <dsp:txXfrm>
        <a:off x="0" y="2989254"/>
        <a:ext cx="4690480" cy="7471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D57E56-C4E9-4A60-BB46-4BBB848ED9C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34342A16-54F3-41B8-A124-7E232E2ABD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1B96530-84F0-4EED-8581-2650606A9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A4FEFD-5A7E-4FA7-B470-707E18F8B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4A45BC3-5024-4209-93EF-E680D200E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4649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4A1BD4-2FAC-4148-A9F0-06369218C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1EEE129-5780-41D4-90DE-22313E8A89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AD616C2-4778-4C05-8412-C0529788D3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E4B543B-5750-43A9-BD4F-53C0D84E22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2928105-0E6E-4DB3-8230-BFE3276581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146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C803F5A9-A0AA-4851-9002-939A27464B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6DAF527-1CFC-4B07-ABFA-6AD7A9D35E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D8009B-0F27-434F-92B3-6D144EE98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75CC4B6-3B0D-45A5-B4B8-3E83CFE9D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99FCE90-9E0C-4895-86C6-BD56EEAB45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731652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1C199A-5A21-4D40-A19F-805022035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F5A5989-DD6A-4F6D-8FAF-039AE03BF5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36183E2-4506-445E-812E-5239E08F6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3769791-02FF-4CB0-AEAA-BD8C4AE87B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7227AFC-8AD4-40E2-AC03-99593FA61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27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B55740-84C7-4368-82A4-506A80EE5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A3D821D-089C-486F-9D2D-C9F45EF680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83047EA-3A72-416A-8550-E16B330669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C18D10-CE2B-4D6D-9874-6E5245F4F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AA2037A-2EB0-4CFB-90B9-61E30C67EE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43274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15891E-C39B-4345-A5D2-79CFD8F23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1DD926B-E06B-469F-A958-A48D1494DAD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6B7E7BB-01D8-4947-97EA-DFD03150448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1FDFF9B-9739-4DEE-AE15-F9C28053F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6194D6-7A7E-449E-A394-E182E515B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87EA486-AC60-4264-A215-092586FAA0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3995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5FB6D61-F838-477B-8058-143CDA07EB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C701625-2B79-4FB4-BCB3-10D455B0D0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639E205-D9C2-434F-93FA-61D71DC37F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629F7A44-808C-411C-96B8-1C57858E74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D4BB551C-11BD-4671-8CF5-FD6CC46281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731EA64-834F-4D5C-B1E0-DCA0E9149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0939C8D-D650-4AC6-BD32-573E03FF1B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4AD65B0C-2B67-41D2-9B9A-5AACE3C44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36373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7D8E879-0F1A-44BE-8E38-A1E2212840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C08F19E-058A-4A9F-8B84-8FBC365F4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BAC4048-3E5D-4511-940C-A8082364B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3C3CE81-0A6D-4DA2-9E43-2F1070598F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592683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561AD99-56D0-4FEA-8645-8A9D200330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31FABAA-08DA-4476-8249-0DB697592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336381-51B4-4C16-AD85-C3C646139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4503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F123D42-1D19-48E9-B919-98A82512F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676D28-01D2-48FF-9CEA-796D89C1DC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8D28C2-749E-4643-A431-A1E94A83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34320CC-6D46-475E-AB3B-4226CBDFF0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7E1C50A-9D01-417D-9DE9-D4BA386CD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10E43DE-4B56-4425-85FF-7B180F4A0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394427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7C12BD1-EC53-40EC-90AD-61A56D274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D34E88FC-BBE5-41A5-8FCF-5F252F2B176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BA6ED8F-C26C-4598-9A81-4AA1BD3B44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588AEEC-85F6-4360-828E-6941EE09D9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03586A-2FBE-4603-A48F-0332FB5FD6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FD3C1B6-7938-444B-BBCF-0B8B3BB703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3153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E866D13D-F708-4E8D-B6B2-FB0A1484C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0576638-670D-41D7-86BE-FCA0FFB70B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D32397D-8458-4D3B-AF60-642510E24F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D6AD34-5D44-44E1-AA1F-2618118F2203}" type="datetimeFigureOut">
              <a:rPr lang="ko-KR" altLang="en-US" smtClean="0"/>
              <a:t>2020-06-22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7E6D85-8936-4709-A2BF-D65511EBB0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E68086-6455-44B3-930F-9FAAA9EDCE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24E99-13E5-40F6-A03B-CBC14A31477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181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1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905BA41-EE6E-4F80-8636-447F22DD72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9F24D482-DE30-4A47-996D-9D405074DF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3861" y="3180743"/>
            <a:ext cx="8495070" cy="904005"/>
          </a:xfrm>
        </p:spPr>
        <p:txBody>
          <a:bodyPr anchor="b">
            <a:normAutofit fontScale="90000"/>
          </a:bodyPr>
          <a:lstStyle/>
          <a:p>
            <a:r>
              <a:rPr lang="ko-KR" altLang="en-US" dirty="0">
                <a:solidFill>
                  <a:srgbClr val="FFFFFF"/>
                </a:solidFill>
              </a:rPr>
              <a:t>중요도 표시 메모장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BE0BC231-BB62-4A8F-82FC-D3B7D0EE6A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78616" y="4236068"/>
            <a:ext cx="8495070" cy="904005"/>
          </a:xfrm>
        </p:spPr>
        <p:txBody>
          <a:bodyPr>
            <a:normAutofit/>
          </a:bodyPr>
          <a:lstStyle/>
          <a:p>
            <a:r>
              <a:rPr lang="ko-KR" altLang="en-US" dirty="0">
                <a:solidFill>
                  <a:srgbClr val="FFFFFF"/>
                </a:solidFill>
              </a:rPr>
              <a:t>모바일 컴퓨팅과 응용</a:t>
            </a:r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CD7549B2-EE05-4558-8C64-AC46755F2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25914" y="889251"/>
            <a:ext cx="2140172" cy="2140172"/>
          </a:xfrm>
          <a:prstGeom prst="ellipse">
            <a:avLst/>
          </a:prstGeom>
          <a:solidFill>
            <a:srgbClr val="FFFFFF"/>
          </a:solidFill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A446C9A9-B9BF-466D-BED4-90D2CE3F20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841066" y="2071386"/>
            <a:ext cx="339697" cy="339697"/>
          </a:xfrm>
          <a:prstGeom prst="rect">
            <a:avLst/>
          </a:prstGeom>
        </p:spPr>
      </p:pic>
      <p:sp>
        <p:nvSpPr>
          <p:cNvPr id="4" name="별: 꼭짓점 5개 3">
            <a:extLst>
              <a:ext uri="{FF2B5EF4-FFF2-40B4-BE49-F238E27FC236}">
                <a16:creationId xmlns:a16="http://schemas.microsoft.com/office/drawing/2014/main" id="{A1A6C43D-52B6-4F96-ABBD-D0E357B070C9}"/>
              </a:ext>
            </a:extLst>
          </p:cNvPr>
          <p:cNvSpPr/>
          <p:nvPr/>
        </p:nvSpPr>
        <p:spPr>
          <a:xfrm>
            <a:off x="5600246" y="1540337"/>
            <a:ext cx="91427" cy="100069"/>
          </a:xfrm>
          <a:prstGeom prst="star5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파워포인트 문서작업 디자인 영상 편집에 필요한 음악, 메일, 메모장, 말풍선, 전화기 무료 아이콘 받기">
            <a:extLst>
              <a:ext uri="{FF2B5EF4-FFF2-40B4-BE49-F238E27FC236}">
                <a16:creationId xmlns:a16="http://schemas.microsoft.com/office/drawing/2014/main" id="{4756456C-38F3-4BC0-B376-D3AA9276AE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252" y="1162801"/>
            <a:ext cx="1470125" cy="1687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별: 꼭짓점 5개 12">
            <a:extLst>
              <a:ext uri="{FF2B5EF4-FFF2-40B4-BE49-F238E27FC236}">
                <a16:creationId xmlns:a16="http://schemas.microsoft.com/office/drawing/2014/main" id="{0F41761F-4CF9-4034-A543-6D0C04E3A217}"/>
              </a:ext>
            </a:extLst>
          </p:cNvPr>
          <p:cNvSpPr/>
          <p:nvPr/>
        </p:nvSpPr>
        <p:spPr>
          <a:xfrm>
            <a:off x="5671887" y="1540337"/>
            <a:ext cx="91427" cy="100069"/>
          </a:xfrm>
          <a:prstGeom prst="star5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별: 꼭짓점 5개 14">
            <a:extLst>
              <a:ext uri="{FF2B5EF4-FFF2-40B4-BE49-F238E27FC236}">
                <a16:creationId xmlns:a16="http://schemas.microsoft.com/office/drawing/2014/main" id="{7E32F5F7-8898-4188-9801-E91669FFDFB4}"/>
              </a:ext>
            </a:extLst>
          </p:cNvPr>
          <p:cNvSpPr/>
          <p:nvPr/>
        </p:nvSpPr>
        <p:spPr>
          <a:xfrm>
            <a:off x="5746635" y="1540337"/>
            <a:ext cx="91427" cy="100069"/>
          </a:xfrm>
          <a:prstGeom prst="star5">
            <a:avLst/>
          </a:prstGeom>
          <a:solidFill>
            <a:srgbClr val="FFC000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별: 꼭짓점 5개 15">
            <a:extLst>
              <a:ext uri="{FF2B5EF4-FFF2-40B4-BE49-F238E27FC236}">
                <a16:creationId xmlns:a16="http://schemas.microsoft.com/office/drawing/2014/main" id="{26E9F894-915C-41EA-9291-42579D4822B4}"/>
              </a:ext>
            </a:extLst>
          </p:cNvPr>
          <p:cNvSpPr/>
          <p:nvPr/>
        </p:nvSpPr>
        <p:spPr>
          <a:xfrm>
            <a:off x="5818276" y="1540337"/>
            <a:ext cx="91427" cy="100069"/>
          </a:xfrm>
          <a:prstGeom prst="star5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별: 꼭짓점 5개 16">
            <a:extLst>
              <a:ext uri="{FF2B5EF4-FFF2-40B4-BE49-F238E27FC236}">
                <a16:creationId xmlns:a16="http://schemas.microsoft.com/office/drawing/2014/main" id="{1EB35B3F-F639-415C-9AD2-86FF9FF0409A}"/>
              </a:ext>
            </a:extLst>
          </p:cNvPr>
          <p:cNvSpPr/>
          <p:nvPr/>
        </p:nvSpPr>
        <p:spPr>
          <a:xfrm>
            <a:off x="5893024" y="1540337"/>
            <a:ext cx="91427" cy="100069"/>
          </a:xfrm>
          <a:prstGeom prst="star5">
            <a:avLst/>
          </a:prstGeom>
          <a:solidFill>
            <a:schemeClr val="bg1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0C883E-18B6-42A9-8AA7-37CCEC152EA6}"/>
              </a:ext>
            </a:extLst>
          </p:cNvPr>
          <p:cNvSpPr txBox="1"/>
          <p:nvPr/>
        </p:nvSpPr>
        <p:spPr>
          <a:xfrm>
            <a:off x="9216429" y="5140073"/>
            <a:ext cx="259391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20161650</a:t>
            </a:r>
          </a:p>
          <a:p>
            <a:r>
              <a:rPr lang="ko-KR" altLang="en-US" dirty="0">
                <a:solidFill>
                  <a:schemeClr val="bg1"/>
                </a:solidFill>
              </a:rPr>
              <a:t>이인석</a:t>
            </a:r>
            <a:endParaRPr lang="en-US" altLang="ko-KR" dirty="0">
              <a:solidFill>
                <a:schemeClr val="bg1"/>
              </a:solidFill>
            </a:endParaRPr>
          </a:p>
          <a:p>
            <a:r>
              <a:rPr lang="ko-KR" altLang="en-US" dirty="0">
                <a:solidFill>
                  <a:schemeClr val="bg1"/>
                </a:solidFill>
              </a:rPr>
              <a:t>컴퓨터공학과</a:t>
            </a:r>
          </a:p>
        </p:txBody>
      </p:sp>
    </p:spTree>
    <p:extLst>
      <p:ext uri="{BB962C8B-B14F-4D97-AF65-F5344CB8AC3E}">
        <p14:creationId xmlns:p14="http://schemas.microsoft.com/office/powerpoint/2010/main" val="17539441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D0A65F25-D220-40E1-81DD-B8A879EEEF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ctr"/>
            <a:r>
              <a:rPr lang="ko-KR" altLang="en-US" dirty="0">
                <a:solidFill>
                  <a:schemeClr val="accent1"/>
                </a:solidFill>
              </a:rPr>
              <a:t>중요도 표시 </a:t>
            </a:r>
            <a:br>
              <a:rPr lang="en-US" altLang="ko-KR" dirty="0">
                <a:solidFill>
                  <a:schemeClr val="accent1"/>
                </a:solidFill>
              </a:rPr>
            </a:br>
            <a:r>
              <a:rPr lang="ko-KR" altLang="en-US" dirty="0">
                <a:solidFill>
                  <a:schemeClr val="accent1"/>
                </a:solidFill>
              </a:rPr>
              <a:t>메모장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5" name="내용 개체 틀 4">
            <a:extLst>
              <a:ext uri="{FF2B5EF4-FFF2-40B4-BE49-F238E27FC236}">
                <a16:creationId xmlns:a16="http://schemas.microsoft.com/office/drawing/2014/main" id="{3B5C9E0E-7F8F-4991-A536-624ECC47235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95607778"/>
              </p:ext>
            </p:extLst>
          </p:nvPr>
        </p:nvGraphicFramePr>
        <p:xfrm>
          <a:off x="4849198" y="1217645"/>
          <a:ext cx="4690480" cy="373691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0496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208C8A78-48F2-42F9-9768-65F9B9A95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5820" y="1191516"/>
            <a:ext cx="2070936" cy="364664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A3655D8-6A65-4F67-B770-7CD70CE584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41820" y="1191516"/>
            <a:ext cx="2070936" cy="3646648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36573B3B-E443-4C6D-AAEC-FAA96EB0A0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67820" y="1191516"/>
            <a:ext cx="2070936" cy="3646649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D5DDB32-60C4-46F9-A233-601E45B6B9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2769" y="5071088"/>
            <a:ext cx="5077534" cy="1190791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91B5A341-5743-4107-B449-5489B253F028}"/>
              </a:ext>
            </a:extLst>
          </p:cNvPr>
          <p:cNvSpPr/>
          <p:nvPr/>
        </p:nvSpPr>
        <p:spPr>
          <a:xfrm>
            <a:off x="2267339" y="3956180"/>
            <a:ext cx="289249" cy="298579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C1FBB494-723B-4466-AFC7-4A018BEC0E3A}"/>
              </a:ext>
            </a:extLst>
          </p:cNvPr>
          <p:cNvSpPr/>
          <p:nvPr/>
        </p:nvSpPr>
        <p:spPr>
          <a:xfrm rot="16200000">
            <a:off x="3024328" y="2843276"/>
            <a:ext cx="279919" cy="569167"/>
          </a:xfrm>
          <a:prstGeom prst="downArrow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화살표: 아래쪽 13">
            <a:extLst>
              <a:ext uri="{FF2B5EF4-FFF2-40B4-BE49-F238E27FC236}">
                <a16:creationId xmlns:a16="http://schemas.microsoft.com/office/drawing/2014/main" id="{DAB46378-02BE-4BA1-B66B-CF3D4214DBC8}"/>
              </a:ext>
            </a:extLst>
          </p:cNvPr>
          <p:cNvSpPr/>
          <p:nvPr/>
        </p:nvSpPr>
        <p:spPr>
          <a:xfrm rot="16200000">
            <a:off x="6053123" y="2870216"/>
            <a:ext cx="279919" cy="569167"/>
          </a:xfrm>
          <a:prstGeom prst="downArrow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E2DEC50B-59C9-4ECE-980F-7CF124068C7B}"/>
              </a:ext>
            </a:extLst>
          </p:cNvPr>
          <p:cNvSpPr/>
          <p:nvPr/>
        </p:nvSpPr>
        <p:spPr>
          <a:xfrm>
            <a:off x="4926563" y="4058816"/>
            <a:ext cx="410547" cy="195943"/>
          </a:xfrm>
          <a:prstGeom prst="rect">
            <a:avLst/>
          </a:prstGeom>
          <a:noFill/>
          <a:ln w="317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58B7AA1-E7A9-40D1-8801-8601580DC05A}"/>
              </a:ext>
            </a:extLst>
          </p:cNvPr>
          <p:cNvSpPr txBox="1"/>
          <p:nvPr/>
        </p:nvSpPr>
        <p:spPr>
          <a:xfrm>
            <a:off x="307910" y="270588"/>
            <a:ext cx="277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생성</a:t>
            </a:r>
          </a:p>
        </p:txBody>
      </p:sp>
    </p:spTree>
    <p:extLst>
      <p:ext uri="{BB962C8B-B14F-4D97-AF65-F5344CB8AC3E}">
        <p14:creationId xmlns:p14="http://schemas.microsoft.com/office/powerpoint/2010/main" val="41776145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>
            <a:extLst>
              <a:ext uri="{FF2B5EF4-FFF2-40B4-BE49-F238E27FC236}">
                <a16:creationId xmlns:a16="http://schemas.microsoft.com/office/drawing/2014/main" id="{CCB71942-1B68-4884-A1FA-2153D000CC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1754" y="1583745"/>
            <a:ext cx="2246489" cy="3989665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904E4E8-80B3-4D20-867A-9AAF0021DD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8357" y="3578579"/>
            <a:ext cx="1753047" cy="309862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179BC6F3-7C25-4095-B8E2-B96899F29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8357" y="180794"/>
            <a:ext cx="1753047" cy="3098627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C41DFAD3-2690-4D73-AA90-0483F35C4A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9547" y="180794"/>
            <a:ext cx="1747453" cy="3098627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C6FB040E-135D-42D6-95CD-3D80864F268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69548" y="3578578"/>
            <a:ext cx="1747453" cy="3098627"/>
          </a:xfrm>
          <a:prstGeom prst="rect">
            <a:avLst/>
          </a:prstGeom>
        </p:spPr>
      </p:pic>
      <p:sp>
        <p:nvSpPr>
          <p:cNvPr id="10" name="화살표: 아래쪽 9">
            <a:extLst>
              <a:ext uri="{FF2B5EF4-FFF2-40B4-BE49-F238E27FC236}">
                <a16:creationId xmlns:a16="http://schemas.microsoft.com/office/drawing/2014/main" id="{46E6EE98-27FE-43DD-86A8-18549939DF8B}"/>
              </a:ext>
            </a:extLst>
          </p:cNvPr>
          <p:cNvSpPr/>
          <p:nvPr/>
        </p:nvSpPr>
        <p:spPr>
          <a:xfrm rot="16200000">
            <a:off x="7484361" y="1439121"/>
            <a:ext cx="279919" cy="569167"/>
          </a:xfrm>
          <a:prstGeom prst="downArrow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화살표: 아래쪽 10">
            <a:extLst>
              <a:ext uri="{FF2B5EF4-FFF2-40B4-BE49-F238E27FC236}">
                <a16:creationId xmlns:a16="http://schemas.microsoft.com/office/drawing/2014/main" id="{9DE01C44-9404-4408-A00D-A81B537C4F4C}"/>
              </a:ext>
            </a:extLst>
          </p:cNvPr>
          <p:cNvSpPr/>
          <p:nvPr/>
        </p:nvSpPr>
        <p:spPr>
          <a:xfrm rot="16200000">
            <a:off x="7484360" y="4703348"/>
            <a:ext cx="279919" cy="569167"/>
          </a:xfrm>
          <a:prstGeom prst="downArrow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화살표: 아래쪽 11">
            <a:extLst>
              <a:ext uri="{FF2B5EF4-FFF2-40B4-BE49-F238E27FC236}">
                <a16:creationId xmlns:a16="http://schemas.microsoft.com/office/drawing/2014/main" id="{BD2A4948-3BC5-45D4-9532-ACA5D41E432E}"/>
              </a:ext>
            </a:extLst>
          </p:cNvPr>
          <p:cNvSpPr/>
          <p:nvPr/>
        </p:nvSpPr>
        <p:spPr>
          <a:xfrm rot="14681514">
            <a:off x="3764327" y="2540133"/>
            <a:ext cx="279919" cy="569167"/>
          </a:xfrm>
          <a:prstGeom prst="downArrow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화살표: 아래쪽 12">
            <a:extLst>
              <a:ext uri="{FF2B5EF4-FFF2-40B4-BE49-F238E27FC236}">
                <a16:creationId xmlns:a16="http://schemas.microsoft.com/office/drawing/2014/main" id="{1A06178E-F8F5-4E0E-9395-8D5C97C61C6F}"/>
              </a:ext>
            </a:extLst>
          </p:cNvPr>
          <p:cNvSpPr/>
          <p:nvPr/>
        </p:nvSpPr>
        <p:spPr>
          <a:xfrm rot="18887132">
            <a:off x="3747805" y="3593806"/>
            <a:ext cx="279919" cy="569167"/>
          </a:xfrm>
          <a:prstGeom prst="downArrow">
            <a:avLst/>
          </a:prstGeom>
          <a:solidFill>
            <a:schemeClr val="bg2">
              <a:lumMod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1439B65-7E29-4CA3-AFE3-0F66E62BC992}"/>
              </a:ext>
            </a:extLst>
          </p:cNvPr>
          <p:cNvSpPr/>
          <p:nvPr/>
        </p:nvSpPr>
        <p:spPr>
          <a:xfrm>
            <a:off x="1838131" y="3113973"/>
            <a:ext cx="429208" cy="2065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E4F1263A-4FD7-433D-8BEA-351CA88F61D6}"/>
              </a:ext>
            </a:extLst>
          </p:cNvPr>
          <p:cNvSpPr/>
          <p:nvPr/>
        </p:nvSpPr>
        <p:spPr>
          <a:xfrm>
            <a:off x="1838131" y="3429000"/>
            <a:ext cx="429208" cy="20652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5A39AD-5486-4FAB-95F5-9809E80BF569}"/>
              </a:ext>
            </a:extLst>
          </p:cNvPr>
          <p:cNvSpPr txBox="1"/>
          <p:nvPr/>
        </p:nvSpPr>
        <p:spPr>
          <a:xfrm>
            <a:off x="307910" y="270588"/>
            <a:ext cx="277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수정 및 삭제</a:t>
            </a:r>
          </a:p>
        </p:txBody>
      </p:sp>
    </p:spTree>
    <p:extLst>
      <p:ext uri="{BB962C8B-B14F-4D97-AF65-F5344CB8AC3E}">
        <p14:creationId xmlns:p14="http://schemas.microsoft.com/office/powerpoint/2010/main" val="35491061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C3A7B0A-8EB6-4C75-9F85-C1891FF0E446}"/>
              </a:ext>
            </a:extLst>
          </p:cNvPr>
          <p:cNvSpPr txBox="1"/>
          <p:nvPr/>
        </p:nvSpPr>
        <p:spPr>
          <a:xfrm>
            <a:off x="307910" y="270588"/>
            <a:ext cx="277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정렬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21D9BA-4A4C-4E9E-8220-912A8EB6D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6498" y="1653450"/>
            <a:ext cx="2315529" cy="4055304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CA7F138A-1B02-4CC7-A465-724983B382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20153" y="1653450"/>
            <a:ext cx="2315529" cy="405530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37E4CFB2-1A9E-4395-BCCC-3CF9BF3B2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3808" y="1653450"/>
            <a:ext cx="2333451" cy="405530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6C965BB9-A628-43D2-A221-9417E5270EE1}"/>
              </a:ext>
            </a:extLst>
          </p:cNvPr>
          <p:cNvSpPr txBox="1"/>
          <p:nvPr/>
        </p:nvSpPr>
        <p:spPr>
          <a:xfrm>
            <a:off x="1162306" y="1259320"/>
            <a:ext cx="2223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별표</a:t>
            </a:r>
            <a:r>
              <a:rPr lang="en-US" altLang="ko-KR" dirty="0"/>
              <a:t>:0 </a:t>
            </a:r>
            <a:r>
              <a:rPr lang="ko-KR" altLang="en-US" dirty="0"/>
              <a:t>기본</a:t>
            </a:r>
            <a:r>
              <a:rPr lang="en-US" altLang="ko-KR" dirty="0"/>
              <a:t>(</a:t>
            </a:r>
            <a:r>
              <a:rPr lang="ko-KR" altLang="en-US" dirty="0" err="1"/>
              <a:t>저장순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5C0732B-9DD0-4055-80DB-AF1676EFF06F}"/>
              </a:ext>
            </a:extLst>
          </p:cNvPr>
          <p:cNvSpPr txBox="1"/>
          <p:nvPr/>
        </p:nvSpPr>
        <p:spPr>
          <a:xfrm>
            <a:off x="4862544" y="1284118"/>
            <a:ext cx="2223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중요도 </a:t>
            </a:r>
            <a:r>
              <a:rPr lang="en-US" altLang="ko-KR" dirty="0"/>
              <a:t>4</a:t>
            </a:r>
            <a:r>
              <a:rPr lang="ko-KR" altLang="en-US" dirty="0"/>
              <a:t>개 정렬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CCD58E-6A18-4E1D-8C6A-A83705862547}"/>
              </a:ext>
            </a:extLst>
          </p:cNvPr>
          <p:cNvSpPr txBox="1"/>
          <p:nvPr/>
        </p:nvSpPr>
        <p:spPr>
          <a:xfrm>
            <a:off x="8578577" y="1284118"/>
            <a:ext cx="2223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중요도 높은 순</a:t>
            </a:r>
          </a:p>
        </p:txBody>
      </p:sp>
    </p:spTree>
    <p:extLst>
      <p:ext uri="{BB962C8B-B14F-4D97-AF65-F5344CB8AC3E}">
        <p14:creationId xmlns:p14="http://schemas.microsoft.com/office/powerpoint/2010/main" val="1906458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ndroid Emulator - Pixel_2_API_26_5554 2020-06-22 16-50-48">
            <a:hlinkClick r:id="" action="ppaction://media"/>
            <a:extLst>
              <a:ext uri="{FF2B5EF4-FFF2-40B4-BE49-F238E27FC236}">
                <a16:creationId xmlns:a16="http://schemas.microsoft.com/office/drawing/2014/main" id="{3E8CC108-9086-432C-91E3-F73845017B6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866293" y="989045"/>
            <a:ext cx="3022704" cy="5514392"/>
          </a:xfrm>
          <a:prstGeom prst="rect">
            <a:avLst/>
          </a:prstGeom>
        </p:spPr>
      </p:pic>
      <p:pic>
        <p:nvPicPr>
          <p:cNvPr id="5" name="Android Emulator - Pixel_2_API_26_5554 2020-06-22 17-04-28">
            <a:hlinkClick r:id="" action="ppaction://media"/>
            <a:extLst>
              <a:ext uri="{FF2B5EF4-FFF2-40B4-BE49-F238E27FC236}">
                <a16:creationId xmlns:a16="http://schemas.microsoft.com/office/drawing/2014/main" id="{1E7112D1-5E48-4AAF-AF6B-AFBB87A315E7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687803" y="989045"/>
            <a:ext cx="3058506" cy="557970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FFDB6A-69D7-4D58-855C-A581BFC5515A}"/>
              </a:ext>
            </a:extLst>
          </p:cNvPr>
          <p:cNvSpPr txBox="1"/>
          <p:nvPr/>
        </p:nvSpPr>
        <p:spPr>
          <a:xfrm>
            <a:off x="307910" y="270588"/>
            <a:ext cx="277119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/>
              <a:t>영상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E4EEE6-28F2-4152-BD5A-587276CF08BF}"/>
              </a:ext>
            </a:extLst>
          </p:cNvPr>
          <p:cNvSpPr txBox="1"/>
          <p:nvPr/>
        </p:nvSpPr>
        <p:spPr>
          <a:xfrm>
            <a:off x="1886154" y="670697"/>
            <a:ext cx="2771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처음 </a:t>
            </a:r>
            <a:r>
              <a:rPr lang="ko-KR" altLang="en-US" dirty="0" err="1"/>
              <a:t>어플실행</a:t>
            </a:r>
            <a:r>
              <a:rPr lang="ko-KR" altLang="en-US" dirty="0"/>
              <a:t> 메모 생성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281210-3460-4560-9824-574DD0CA7455}"/>
              </a:ext>
            </a:extLst>
          </p:cNvPr>
          <p:cNvSpPr txBox="1"/>
          <p:nvPr/>
        </p:nvSpPr>
        <p:spPr>
          <a:xfrm>
            <a:off x="7339574" y="619713"/>
            <a:ext cx="22239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정렬</a:t>
            </a:r>
            <a:r>
              <a:rPr lang="en-US" altLang="ko-KR" dirty="0"/>
              <a:t>,</a:t>
            </a:r>
            <a:r>
              <a:rPr lang="ko-KR" altLang="en-US" dirty="0"/>
              <a:t>수정</a:t>
            </a:r>
            <a:r>
              <a:rPr lang="en-US" altLang="ko-KR" dirty="0"/>
              <a:t>,</a:t>
            </a:r>
            <a:r>
              <a:rPr lang="ko-KR" altLang="en-US" dirty="0"/>
              <a:t>삭제 등</a:t>
            </a:r>
          </a:p>
        </p:txBody>
      </p:sp>
    </p:spTree>
    <p:extLst>
      <p:ext uri="{BB962C8B-B14F-4D97-AF65-F5344CB8AC3E}">
        <p14:creationId xmlns:p14="http://schemas.microsoft.com/office/powerpoint/2010/main" val="2112032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0335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72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+mn-ea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E928A5-F784-4BD5-9357-D79F34E1205E}"/>
              </a:ext>
            </a:extLst>
          </p:cNvPr>
          <p:cNvSpPr txBox="1"/>
          <p:nvPr/>
        </p:nvSpPr>
        <p:spPr>
          <a:xfrm>
            <a:off x="1524000" y="1122362"/>
            <a:ext cx="9144000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302020204030204"/>
                <a:ea typeface="맑은 고딕" panose="020B0503020000020004" pitchFamily="50" charset="-127"/>
                <a:cs typeface="+mn-cs"/>
              </a:rPr>
              <a:t>감사합니다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41787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77</Words>
  <Application>Microsoft Office PowerPoint</Application>
  <PresentationFormat>와이드스크린</PresentationFormat>
  <Paragraphs>21</Paragraphs>
  <Slides>7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1" baseType="lpstr">
      <vt:lpstr>Arial</vt:lpstr>
      <vt:lpstr>Calibri</vt:lpstr>
      <vt:lpstr>맑은 고딕</vt:lpstr>
      <vt:lpstr>Office 테마</vt:lpstr>
      <vt:lpstr>중요도 표시 메모장</vt:lpstr>
      <vt:lpstr>중요도 표시  메모장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중요도 표시 메모장</dc:title>
  <dc:creator>이인석</dc:creator>
  <cp:lastModifiedBy>이인석</cp:lastModifiedBy>
  <cp:revision>15</cp:revision>
  <dcterms:created xsi:type="dcterms:W3CDTF">2020-06-22T06:21:42Z</dcterms:created>
  <dcterms:modified xsi:type="dcterms:W3CDTF">2020-06-22T08:29:23Z</dcterms:modified>
</cp:coreProperties>
</file>